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3" r:id="rId3"/>
    <p:sldId id="257" r:id="rId4"/>
    <p:sldId id="265" r:id="rId5"/>
    <p:sldId id="266" r:id="rId6"/>
    <p:sldId id="267" r:id="rId7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B4744-2B2E-4D1F-8FC7-FD1F7C0B4E1C}" type="datetimeFigureOut">
              <a:rPr lang="tr-TR" smtClean="0"/>
              <a:pPr/>
              <a:t>14.07.2017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B0BB-1EC9-4ED6-8C13-961DB2FA55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86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26.10.2016</a:t>
            </a:r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KİLİS KÜLTÜR VE TURİZM MÜDÜRLÜĞÜ</a:t>
            </a:r>
          </a:p>
          <a:p>
            <a:pPr algn="ctr"/>
            <a:endParaRPr lang="tr-TR" sz="3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1115616" cy="1115616"/>
          </a:xfrm>
          <a:prstGeom prst="rect">
            <a:avLst/>
          </a:prstGeom>
        </p:spPr>
      </p:pic>
      <p:pic>
        <p:nvPicPr>
          <p:cNvPr id="5" name="4 Resim" descr="kulturturizm_-_Kop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48680"/>
            <a:ext cx="720080" cy="1009125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903" y="476672"/>
            <a:ext cx="864097" cy="982713"/>
          </a:xfrm>
          <a:prstGeom prst="rect">
            <a:avLst/>
          </a:prstGeom>
        </p:spPr>
      </p:pic>
      <p:sp>
        <p:nvSpPr>
          <p:cNvPr id="10" name="Dikdörtgen 2"/>
          <p:cNvSpPr/>
          <p:nvPr/>
        </p:nvSpPr>
        <p:spPr>
          <a:xfrm>
            <a:off x="395536" y="3284984"/>
            <a:ext cx="792088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YILI II. DÖNEM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KOORDİNASYON KURULU TOPLANTISI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>
          <a:xfrm>
            <a:off x="3275856" y="6381328"/>
            <a:ext cx="2133600" cy="365125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28 TEMMUZ 2017</a:t>
            </a:r>
          </a:p>
        </p:txBody>
      </p:sp>
    </p:spTree>
    <p:extLst>
      <p:ext uri="{BB962C8B-B14F-4D97-AF65-F5344CB8AC3E}">
        <p14:creationId xmlns:p14="http://schemas.microsoft.com/office/powerpoint/2010/main" val="15256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5496" y="0"/>
            <a:ext cx="9108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r-T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KİLİS KÜLTÜR VE TURİZM MÜDÜRLÜĞÜ</a:t>
            </a: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1115616" cy="1115616"/>
          </a:xfrm>
          <a:prstGeom prst="rect">
            <a:avLst/>
          </a:prstGeom>
        </p:spPr>
      </p:pic>
      <p:pic>
        <p:nvPicPr>
          <p:cNvPr id="5" name="4 Resim" descr="kulturturizm_-_Kop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76672"/>
            <a:ext cx="720080" cy="1009125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903" y="332656"/>
            <a:ext cx="864097" cy="982713"/>
          </a:xfrm>
          <a:prstGeom prst="rect">
            <a:avLst/>
          </a:prstGeom>
        </p:spPr>
      </p:pic>
      <p:sp>
        <p:nvSpPr>
          <p:cNvPr id="10" name="Dikdörtgen 2"/>
          <p:cNvSpPr/>
          <p:nvPr/>
        </p:nvSpPr>
        <p:spPr>
          <a:xfrm>
            <a:off x="323528" y="3284984"/>
            <a:ext cx="792088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ÖNCEKİ YILLAR </a:t>
            </a:r>
            <a:r>
              <a:rPr lang="tr-TR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HARCAMASI      </a:t>
            </a:r>
            <a:r>
              <a:rPr lang="tr-TR" sz="1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2.148.977,39 </a:t>
            </a: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TL.                </a:t>
            </a:r>
            <a:endParaRPr lang="tr-TR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>
          <a:xfrm>
            <a:off x="3275856" y="6381328"/>
            <a:ext cx="2133600" cy="365125"/>
          </a:xfrm>
        </p:spPr>
        <p:txBody>
          <a:bodyPr/>
          <a:lstStyle/>
          <a:p>
            <a:pPr algn="ctr"/>
            <a:r>
              <a:rPr lang="tr-TR" dirty="0">
                <a:latin typeface="Arial Black" pitchFamily="34" charset="0"/>
              </a:rPr>
              <a:t>28 TEMMUZ 2017</a:t>
            </a:r>
          </a:p>
        </p:txBody>
      </p:sp>
      <p:sp>
        <p:nvSpPr>
          <p:cNvPr id="8" name="Dikdörtgen 2"/>
          <p:cNvSpPr/>
          <p:nvPr/>
        </p:nvSpPr>
        <p:spPr>
          <a:xfrm>
            <a:off x="297285" y="3680123"/>
            <a:ext cx="7920880" cy="29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YILI ÖDENEĞİ                            : 1.501.665,00 TL.</a:t>
            </a:r>
            <a:endParaRPr lang="tr-TR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ikdörtgen 2"/>
          <p:cNvSpPr/>
          <p:nvPr/>
        </p:nvSpPr>
        <p:spPr>
          <a:xfrm>
            <a:off x="309723" y="4126411"/>
            <a:ext cx="7920880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DÖNEM SONU YAPILAN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HARCAMA                                           :       ………..</a:t>
            </a:r>
            <a:endParaRPr lang="tr-TR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kdörtgen 2"/>
          <p:cNvSpPr/>
          <p:nvPr/>
        </p:nvSpPr>
        <p:spPr>
          <a:xfrm>
            <a:off x="323528" y="2636912"/>
            <a:ext cx="7920880" cy="29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TOPLAM PROJE TUTARI                  : 3.448.689,50TL.</a:t>
            </a:r>
            <a:endParaRPr lang="tr-TR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ikdörtgen 2"/>
          <p:cNvSpPr/>
          <p:nvPr/>
        </p:nvSpPr>
        <p:spPr>
          <a:xfrm>
            <a:off x="323164" y="4644959"/>
            <a:ext cx="7920880" cy="29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PARASAL GERÇEKLEŞME              : % 63</a:t>
            </a:r>
            <a:endParaRPr lang="tr-TR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ikdörtgen 2"/>
          <p:cNvSpPr/>
          <p:nvPr/>
        </p:nvSpPr>
        <p:spPr>
          <a:xfrm>
            <a:off x="323528" y="1916832"/>
            <a:ext cx="79208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TOPLAM PROJE SAYISI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: 1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83161"/>
              </p:ext>
            </p:extLst>
          </p:nvPr>
        </p:nvGraphicFramePr>
        <p:xfrm>
          <a:off x="349457" y="5013176"/>
          <a:ext cx="7841411" cy="291600"/>
        </p:xfrm>
        <a:graphic>
          <a:graphicData uri="http://schemas.openxmlformats.org/drawingml/2006/table">
            <a:tbl>
              <a:tblPr/>
              <a:tblGrid>
                <a:gridCol w="7841411"/>
              </a:tblGrid>
              <a:tr h="291600">
                <a:tc>
                  <a:txBody>
                    <a:bodyPr/>
                    <a:lstStyle/>
                    <a:p>
                      <a:r>
                        <a:rPr lang="tr-TR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FİZİKİ GERÇEKLEŞME                   : %75</a:t>
                      </a:r>
                      <a:endParaRPr lang="tr-TR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KİLİS İL KÜLTÜR VE TURİZM MÜDÜRLÜĞÜ</a:t>
            </a:r>
            <a:endParaRPr lang="tr-TR" sz="2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7636" cy="980728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100616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sz="1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Proje Tutarı                             :3.448.689,50 TL.</a:t>
            </a:r>
          </a:p>
          <a:p>
            <a:r>
              <a:rPr lang="tr-TR" sz="1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Önceki Yıllar Harcaması         :2.148.977,39 TL.</a:t>
            </a:r>
          </a:p>
          <a:p>
            <a:r>
              <a:rPr lang="tr-TR" sz="1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2017 Yılı Ödeneği                   :1.501.665,00 TL.</a:t>
            </a:r>
          </a:p>
          <a:p>
            <a:pPr algn="just"/>
            <a:r>
              <a:rPr lang="tr-TR" sz="1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Proje Hakkında Kısa Öz Bilgi: </a:t>
            </a:r>
            <a:r>
              <a:rPr lang="tr-TR" sz="1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Projeye 10.08.2015 tarihinde başlamıştır. ihale bedeli 1.953.270,00 TL. </a:t>
            </a:r>
            <a:r>
              <a:rPr lang="tr-TR" sz="12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dir</a:t>
            </a:r>
            <a:r>
              <a:rPr lang="tr-TR" sz="12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Yüklenici firmaya yapılan iş karşılığı toplam 2.148.977,39 TL. hak ediş ödenmiştir. Projede ön görülemeyen ihtiyaçlardan dolayı % 50 oranında artışa gidilmiştir. Geçici Kabul işlemleri devam etmektedir.</a:t>
            </a:r>
            <a:endParaRPr lang="tr-T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5157192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4869160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Adı: </a:t>
            </a:r>
            <a:r>
              <a:rPr lang="tr-T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Aidesim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Mozaikli Bazilikasının Korunması Ve Çevre Düzenlenmesi</a:t>
            </a:r>
            <a:endParaRPr lang="tr-TR" sz="1400" dirty="0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>
          <a:xfrm>
            <a:off x="3491880" y="6717022"/>
            <a:ext cx="2133600" cy="281955"/>
          </a:xfrm>
        </p:spPr>
        <p:txBody>
          <a:bodyPr/>
          <a:lstStyle/>
          <a:p>
            <a:r>
              <a:rPr lang="tr-TR" dirty="0" smtClean="0"/>
              <a:t>             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>
                <a:latin typeface="Arial Black" pitchFamily="34" charset="0"/>
              </a:rPr>
              <a:t>28 TEMMUZ 2017</a:t>
            </a:r>
          </a:p>
          <a:p>
            <a:endParaRPr lang="tr-TR" dirty="0"/>
          </a:p>
        </p:txBody>
      </p:sp>
      <p:pic>
        <p:nvPicPr>
          <p:cNvPr id="17" name="16 Resim" descr="kulturturizm_-_Kop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720080" cy="908721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251520" y="4221088"/>
            <a:ext cx="37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BAZİLİKADAN MOZAİK ÖRNEKLERİ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9108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348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KİLİS İL KÜLTÜR VE TURİZM MÜDÜRLÜĞÜ</a:t>
            </a:r>
            <a:endParaRPr lang="tr-TR" sz="2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7636" cy="980728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100616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157192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594928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Adı: </a:t>
            </a:r>
            <a:r>
              <a:rPr lang="tr-T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Aidesim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Mozaikli Bazilikasının Korunması Ve Çevre Düzenlenmesi</a:t>
            </a:r>
            <a:endParaRPr lang="tr-TR" sz="1400" dirty="0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>
          <a:xfrm>
            <a:off x="3491880" y="6717022"/>
            <a:ext cx="2133600" cy="281955"/>
          </a:xfrm>
        </p:spPr>
        <p:txBody>
          <a:bodyPr/>
          <a:lstStyle/>
          <a:p>
            <a:r>
              <a:rPr lang="tr-TR" dirty="0" smtClean="0"/>
              <a:t>             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latin typeface="Arial Black" pitchFamily="34" charset="0"/>
              </a:rPr>
              <a:t>27 Ocak 2017</a:t>
            </a:r>
          </a:p>
          <a:p>
            <a:endParaRPr lang="tr-TR" dirty="0"/>
          </a:p>
        </p:txBody>
      </p:sp>
      <p:pic>
        <p:nvPicPr>
          <p:cNvPr id="17" name="16 Resim" descr="kulturturizm_-_Kop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720080" cy="908721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251520" y="4221088"/>
            <a:ext cx="37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BAZİLİKADAN MOZAİK ÖRNEKLERİ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66"/>
            <a:ext cx="9144000" cy="53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48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KİLİS İL KÜLTÜR VE TURİZM MÜDÜRLÜĞÜ</a:t>
            </a:r>
            <a:endParaRPr lang="tr-TR" sz="2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7636" cy="980728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100616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157192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594928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Adı: </a:t>
            </a:r>
            <a:r>
              <a:rPr lang="tr-T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Aidesim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Mozaikli Bazilikasının Korunması Ve Çevre Düzenlenmesi</a:t>
            </a:r>
            <a:endParaRPr lang="tr-TR" sz="1400" dirty="0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>
          <a:xfrm>
            <a:off x="3491880" y="6717022"/>
            <a:ext cx="2133600" cy="281955"/>
          </a:xfrm>
        </p:spPr>
        <p:txBody>
          <a:bodyPr/>
          <a:lstStyle/>
          <a:p>
            <a:r>
              <a:rPr lang="tr-TR" dirty="0" smtClean="0"/>
              <a:t>             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latin typeface="Arial Black" pitchFamily="34" charset="0"/>
              </a:rPr>
              <a:t>27 Ocak 2017</a:t>
            </a:r>
          </a:p>
          <a:p>
            <a:endParaRPr lang="tr-TR" dirty="0"/>
          </a:p>
        </p:txBody>
      </p:sp>
      <p:pic>
        <p:nvPicPr>
          <p:cNvPr id="17" name="16 Resim" descr="kulturturizm_-_Kop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720080" cy="908721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251520" y="4221088"/>
            <a:ext cx="37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BAZİLİKADAN MOZAİK ÖRNEKLERİ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66"/>
            <a:ext cx="9144000" cy="58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8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KİLİS İL KÜLTÜR VE TURİZM MÜDÜRLÜĞÜ</a:t>
            </a:r>
            <a:endParaRPr lang="tr-TR" sz="2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Resim" descr="kilis valilik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7636" cy="980728"/>
          </a:xfrm>
          <a:prstGeom prst="rect">
            <a:avLst/>
          </a:prstGeom>
        </p:spPr>
      </p:pic>
      <p:pic>
        <p:nvPicPr>
          <p:cNvPr id="7" name="6 Resim" descr="sponsor_logo_g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100616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157192"/>
            <a:ext cx="91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594928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Adı: </a:t>
            </a:r>
            <a:r>
              <a:rPr lang="tr-T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Aidesim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Mozaikli Bazilikasının Korunması Ve Çevre Düzenlenmesi</a:t>
            </a:r>
            <a:endParaRPr lang="tr-TR" sz="1400" dirty="0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>
          <a:xfrm>
            <a:off x="3491880" y="6717022"/>
            <a:ext cx="2133600" cy="281955"/>
          </a:xfrm>
        </p:spPr>
        <p:txBody>
          <a:bodyPr/>
          <a:lstStyle/>
          <a:p>
            <a:r>
              <a:rPr lang="tr-TR" dirty="0" smtClean="0"/>
              <a:t>             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latin typeface="Arial Black" pitchFamily="34" charset="0"/>
              </a:rPr>
              <a:t>27 Ocak 2017</a:t>
            </a:r>
          </a:p>
          <a:p>
            <a:endParaRPr lang="tr-TR" dirty="0"/>
          </a:p>
        </p:txBody>
      </p:sp>
      <p:pic>
        <p:nvPicPr>
          <p:cNvPr id="17" name="16 Resim" descr="kulturturizm_-_Kop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720080" cy="908721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251520" y="4221088"/>
            <a:ext cx="377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BAZİLİKADAN MOZAİK ÖRNEKLERİ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66"/>
            <a:ext cx="9144000" cy="58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8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227</Words>
  <Application>Microsoft Office PowerPoint</Application>
  <PresentationFormat>Ekran Gösterisi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Akış</vt:lpstr>
      <vt:lpstr>PowerPoint Sunusu</vt:lpstr>
      <vt:lpstr>PowerPoint Sunusu</vt:lpstr>
      <vt:lpstr>KİLİS İL KÜLTÜR VE TURİZM MÜDÜRLÜĞÜ</vt:lpstr>
      <vt:lpstr>KİLİS İL KÜLTÜR VE TURİZM MÜDÜRLÜĞÜ</vt:lpstr>
      <vt:lpstr>KİLİS İL KÜLTÜR VE TURİZM MÜDÜRLÜĞÜ</vt:lpstr>
      <vt:lpstr>KİLİS İL KÜLTÜR VE TURİZM MÜDÜRLÜĞÜ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AİDESİM MOZAİKLİ BAZİLİKASININ  KORUNMASI VE ÇEVRE DÜZENLENMESİ</dc:title>
  <dc:creator>MUHAMMED</dc:creator>
  <cp:lastModifiedBy>Pro2000</cp:lastModifiedBy>
  <cp:revision>59</cp:revision>
  <cp:lastPrinted>2017-07-14T07:44:51Z</cp:lastPrinted>
  <dcterms:created xsi:type="dcterms:W3CDTF">2016-04-05T12:55:49Z</dcterms:created>
  <dcterms:modified xsi:type="dcterms:W3CDTF">2017-07-14T07:54:43Z</dcterms:modified>
</cp:coreProperties>
</file>