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461" r:id="rId3"/>
    <p:sldId id="465" r:id="rId4"/>
    <p:sldId id="464" r:id="rId5"/>
    <p:sldId id="446" r:id="rId6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21" autoAdjust="0"/>
    <p:restoredTop sz="99645" autoAdjust="0"/>
  </p:normalViewPr>
  <p:slideViewPr>
    <p:cSldViewPr>
      <p:cViewPr varScale="1">
        <p:scale>
          <a:sx n="116" d="100"/>
          <a:sy n="116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07634B-45AC-435E-8C2D-13B298B6613D}" type="datetimeFigureOut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59D8DD-247B-4F15-A547-0BE407FEA8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8CB113-6040-490E-BA6E-7642D74617D9}" type="datetimeFigureOut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DFBA1E-AD55-4E04-973F-7E7C1992CE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ADAD-2462-48E9-BE42-EB1F9EC4A685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4039-5A87-4C72-B92E-8E0D7103F1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1391-E028-4D44-BE29-FAA84F0D9CB7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EEB9-6263-466B-A845-AFA3017CC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520F-801A-4B87-98FB-8ECD9EF72C6A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4E0D-A48D-406F-8BEA-EBE2343270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E61-33D0-477B-99C0-A6C5B6A17B41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8124-350E-44E9-97E4-D5FC4807FC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3367-4855-45BB-94C1-0A933DC39A2B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977E-E1B9-4074-942E-1ED24864F1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1A0F-C8A9-4DD4-9B59-6A5B0608A4FE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7A1-DEDD-4974-8086-F4096A4E3C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D098-E27D-476F-937D-D7767B03FB66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12251-4C06-4776-B36A-CF327FE0B2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2160-22E7-4E10-929B-F128EF318C78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19F1-315A-46B0-9F1A-83B9EECDDB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1D54-CF92-4E81-BB1D-0DF63A21EEC5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6942-D829-4636-A99D-511FA191F7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9C49-B2FA-4E5D-9289-04BFA055DCD8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729F-BD89-4449-8700-819D73B9B8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359F-CD03-4C66-8811-E67C072FCA9C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8E66-C3EC-47F2-BD6D-8A83D3F8B4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20CDE-4231-4DAC-8DA4-E76BEA9F6AC2}" type="datetime1">
              <a:rPr lang="tr-TR"/>
              <a:pPr>
                <a:defRPr/>
              </a:pPr>
              <a:t>11.1.2018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CE83C-0090-490F-9962-EFECD3C0E8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etin kutusu 1"/>
          <p:cNvSpPr txBox="1">
            <a:spLocks noChangeArrowheads="1"/>
          </p:cNvSpPr>
          <p:nvPr/>
        </p:nvSpPr>
        <p:spPr bwMode="auto">
          <a:xfrm>
            <a:off x="1992313" y="941388"/>
            <a:ext cx="6142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-44450"/>
            <a:ext cx="9144000" cy="67786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163638" algn="l"/>
              </a:tabLst>
              <a:defRPr/>
            </a:pPr>
            <a:r>
              <a:rPr lang="tr-TR" sz="19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KİLİS ORGANİZE SANAYİ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163638" algn="l"/>
              </a:tabLst>
              <a:defRPr/>
            </a:pPr>
            <a:r>
              <a:rPr lang="tr-TR" sz="19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BÖLGESİ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11188" y="4429125"/>
            <a:ext cx="7777162" cy="83099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p3d/>
          </a:bodyPr>
          <a:lstStyle/>
          <a:p>
            <a:pPr algn="ctr">
              <a:buNone/>
            </a:pP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YILI 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 </a:t>
            </a:r>
          </a:p>
          <a:p>
            <a:pPr algn="ctr">
              <a:buNone/>
            </a:pP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 KOORDİNASYON KURULU TOPLANTISI</a:t>
            </a:r>
          </a:p>
        </p:txBody>
      </p:sp>
      <p:pic>
        <p:nvPicPr>
          <p:cNvPr id="2053" name="8 Resim" descr="Kosb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196975"/>
            <a:ext cx="335756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8702008"/>
              </p:ext>
            </p:extLst>
          </p:nvPr>
        </p:nvGraphicFramePr>
        <p:xfrm>
          <a:off x="214282" y="1428736"/>
          <a:ext cx="8786842" cy="507208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93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3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 SAYISI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24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PROJE TUTARI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65.940.500,00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724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ÖNCEKİ YILLAR HARCAMASI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25.000.000,00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724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YILI ÖDENEĞİ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724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YAPILAN HARCAMA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16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PARASAL GERÇEKLEŞTİRME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%38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Resim" descr="PLAN 1 OS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" y="1556792"/>
            <a:ext cx="44809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kdörtgen 5"/>
          <p:cNvSpPr/>
          <p:nvPr/>
        </p:nvSpPr>
        <p:spPr>
          <a:xfrm>
            <a:off x="41162" y="4725144"/>
            <a:ext cx="4469622" cy="224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tr-TR" sz="1100" b="1" dirty="0">
                <a:cs typeface="Andalus" pitchFamily="18" charset="-78"/>
              </a:rPr>
              <a:t>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KİLİS OSB GENİŞLEME ALANI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PROJESİ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ts val="1320"/>
              </a:lnSpc>
              <a:spcAft>
                <a:spcPts val="0"/>
              </a:spcAft>
              <a:defRPr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Tutarı		: 53.000.000 TL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ts val="1320"/>
              </a:lnSpc>
              <a:spcAft>
                <a:spcPts val="0"/>
              </a:spcAft>
              <a:defRPr/>
            </a:pP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Önceki Yıllar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Harcaması	: 25.000.000 TL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ts val="1320"/>
              </a:lnSpc>
              <a:spcAft>
                <a:spcPts val="0"/>
              </a:spcAft>
              <a:defRPr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yılı Ödeneği	: ---</a:t>
            </a:r>
          </a:p>
          <a:p>
            <a:pPr algn="just" eaLnBrk="1" fontAlgn="auto" hangingPunct="1">
              <a:lnSpc>
                <a:spcPts val="1320"/>
              </a:lnSpc>
              <a:spcAft>
                <a:spcPts val="0"/>
              </a:spcAft>
              <a:defRPr/>
            </a:pPr>
            <a:endParaRPr lang="tr-T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ts val="1320"/>
              </a:lnSpc>
              <a:spcAft>
                <a:spcPts val="0"/>
              </a:spcAft>
              <a:defRPr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Hakkında Öz Bilgi</a:t>
            </a:r>
          </a:p>
          <a:p>
            <a:pPr algn="just" eaLnBrk="1" fontAlgn="auto" hangingPunct="1">
              <a:lnSpc>
                <a:spcPts val="1320"/>
              </a:lnSpc>
              <a:spcAft>
                <a:spcPts val="0"/>
              </a:spcAft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hektar büyüklükte olan Genişleme alanı, kamulaştırma işlemleri tamamlanmış olup, onaylı imar planına göre hazırlanan parselasyon Planı bakanlık tarafından onaylanmıştır.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Alanın altyapı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projeleri onaylanmış olup,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ihalesi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Sanayi ve Teknoloji Bakanlığı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yapılacak olup, yatırımcı firmalara arsa tahsis işlemleri tamamlanmıştır.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3 İçerik Yer Tutucusu" descr="düzeltme,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556792"/>
            <a:ext cx="4323564" cy="3155776"/>
          </a:xfrm>
          <a:prstGeom prst="rect">
            <a:avLst/>
          </a:prstGeom>
        </p:spPr>
      </p:pic>
      <p:sp>
        <p:nvSpPr>
          <p:cNvPr id="8" name="2 İçerik Yer Tutucusu"/>
          <p:cNvSpPr txBox="1">
            <a:spLocks/>
          </p:cNvSpPr>
          <p:nvPr/>
        </p:nvSpPr>
        <p:spPr>
          <a:xfrm>
            <a:off x="4706634" y="4712568"/>
            <a:ext cx="4323564" cy="2085964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ts val="264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KİLİS OSB HİZMET BİNASI</a:t>
            </a:r>
          </a:p>
          <a:p>
            <a:pPr algn="just" eaLnBrk="1" fontAlgn="auto" hangingPunct="1">
              <a:lnSpc>
                <a:spcPts val="132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Tutarı		: 1.940.500 TL</a:t>
            </a:r>
          </a:p>
          <a:p>
            <a:pPr marL="0" indent="0" algn="just" eaLnBrk="1" fontAlgn="auto" hangingPunct="1">
              <a:lnSpc>
                <a:spcPts val="132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Önceki Yıllar Harcaması	: ---</a:t>
            </a:r>
          </a:p>
          <a:p>
            <a:pPr marL="0" indent="0" algn="just" eaLnBrk="1" fontAlgn="auto" hangingPunct="1">
              <a:lnSpc>
                <a:spcPts val="132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Ödeneği	: ---</a:t>
            </a:r>
          </a:p>
          <a:p>
            <a:pPr marL="0" indent="0"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r-TR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ts val="132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Hakkında Öz Bilgi</a:t>
            </a:r>
          </a:p>
          <a:p>
            <a:pPr marL="0" indent="0" algn="just" eaLnBrk="1" fontAlgn="auto" hangingPunct="1">
              <a:lnSpc>
                <a:spcPts val="132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İçerisinde konferans salonunun, Yönetim ve Bölge Müdürlüğü birimlerinin </a:t>
            </a:r>
            <a:r>
              <a:rPr lang="tr-T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v.b</a:t>
            </a:r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alanlarının bulunacağı Yönetim Binası Bölgemiz firma ve çalışanlarına daha iyi hizmet sunacaktır. Konu ile ilgili Bakanlık ile gerekli </a:t>
            </a:r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temaslarda bulunularak, </a:t>
            </a:r>
            <a:r>
              <a:rPr lang="tr-T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</a:t>
            </a:r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projeler Bakanlığa teslim edilmiş ve onayı gerçekleşmiştir.</a:t>
            </a:r>
            <a:endParaRPr lang="tr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150863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MODERN ARITM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4" y="1268760"/>
            <a:ext cx="671512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48839" y="4581128"/>
            <a:ext cx="6768753" cy="2016224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KİLİS OSB ATIKSU ARITMA TESİSİ</a:t>
            </a:r>
          </a:p>
          <a:p>
            <a:pPr algn="ctr"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r-TR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Tutarı		: 11.000.000 TL</a:t>
            </a:r>
          </a:p>
          <a:p>
            <a:pPr marL="0" indent="0" algn="just"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Önceki Yıllar Harcaması	:  ---</a:t>
            </a:r>
          </a:p>
          <a:p>
            <a:pPr marL="0" indent="0" algn="just"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yılı Ödeneği            	:  ---</a:t>
            </a:r>
          </a:p>
          <a:p>
            <a:pPr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r-TR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Hakkında Öz Bilgi</a:t>
            </a:r>
            <a:endParaRPr lang="tr-T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 ile ilgili İO Çevre Çözümleri firması ile anlaşma yapılmış olup, firma çok hızlı bir şekilde ön fizibilite çalışmalarına ve saha etütleri ile ilgili çalışmalar yapmıştır. Yapılan anket çalışmaları sonucunda; Toplam kapasitenin 4000 m</a:t>
            </a:r>
            <a:r>
              <a:rPr lang="tr-TR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/gün olması ve 2000 m</a:t>
            </a:r>
            <a:r>
              <a:rPr lang="tr-TR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+ 2000 m</a:t>
            </a:r>
            <a:r>
              <a:rPr lang="tr-TR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/gün olarak tesisin planlanması kararlaştırılmıştır. Bilim, Sanayi ve Teknoloji Bakanlığı onayı alındıktan sonra, uygulama projelerinin hazırlığına başlamadan önce Çevre ve Şehircilik Bakanlığına Proje Onay Dosyası hazırlanması gereklidir. Bu çalışmamız %100 seviyesinde tamamlanmıştır.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5" y="2500313"/>
            <a:ext cx="8229600" cy="37687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tr-TR" sz="6000" dirty="0" smtClean="0"/>
              <a:t>ARZ EDERİM </a:t>
            </a:r>
          </a:p>
          <a:p>
            <a:pPr algn="ctr" eaLnBrk="1" hangingPunct="1">
              <a:buFont typeface="Arial" charset="0"/>
              <a:buNone/>
            </a:pPr>
            <a:r>
              <a:rPr lang="tr-TR" sz="2800" dirty="0" smtClean="0"/>
              <a:t>SÜLEYMAN ÖĞÜNÇ</a:t>
            </a:r>
          </a:p>
          <a:p>
            <a:pPr algn="ctr" eaLnBrk="1" hangingPunct="1">
              <a:buFont typeface="Arial" charset="0"/>
              <a:buNone/>
            </a:pPr>
            <a:r>
              <a:rPr lang="tr-TR" sz="2800" dirty="0" smtClean="0"/>
              <a:t>KİLİS OSB BÖLGE MÜDÜR V.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30694</TotalTime>
  <Words>70</Words>
  <Application>Microsoft Office PowerPoint</Application>
  <PresentationFormat>Ekran Gösterisi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Slayt 1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DELL</dc:creator>
  <cp:lastModifiedBy>LENOVOPC</cp:lastModifiedBy>
  <cp:revision>627</cp:revision>
  <cp:lastPrinted>2013-06-18T11:33:05Z</cp:lastPrinted>
  <dcterms:created xsi:type="dcterms:W3CDTF">2012-09-05T20:24:35Z</dcterms:created>
  <dcterms:modified xsi:type="dcterms:W3CDTF">2018-01-11T06:15:14Z</dcterms:modified>
</cp:coreProperties>
</file>