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405" r:id="rId2"/>
    <p:sldId id="406" r:id="rId3"/>
    <p:sldId id="412" r:id="rId4"/>
    <p:sldId id="413" r:id="rId5"/>
    <p:sldId id="414" r:id="rId6"/>
    <p:sldId id="417" r:id="rId7"/>
    <p:sldId id="415" r:id="rId8"/>
    <p:sldId id="416" r:id="rId9"/>
    <p:sldId id="411" r:id="rId10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B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743" autoAdjust="0"/>
  </p:normalViewPr>
  <p:slideViewPr>
    <p:cSldViewPr>
      <p:cViewPr varScale="1">
        <p:scale>
          <a:sx n="110" d="100"/>
          <a:sy n="110" d="100"/>
        </p:scale>
        <p:origin x="15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1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18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48" cy="49585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1227" y="1"/>
            <a:ext cx="2944869" cy="49585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0A84B9F8-395E-4214-ADC6-C08221F94102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429202"/>
            <a:ext cx="2946448" cy="495858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1227" y="9429202"/>
            <a:ext cx="2944869" cy="495858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37094765-FF8E-47D7-AC62-74F2A27C24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83187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r">
              <a:defRPr sz="1200"/>
            </a:lvl1pPr>
          </a:lstStyle>
          <a:p>
            <a:fld id="{84826F93-D70C-47CE-8C11-61F9204EACCB}" type="datetimeFigureOut">
              <a:rPr lang="tr-TR" smtClean="0"/>
              <a:pPr/>
              <a:t>23.01.2018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8" rIns="91438" bIns="45718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8" tIns="45718" rIns="91438" bIns="45718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r">
              <a:defRPr sz="1200"/>
            </a:lvl1pPr>
          </a:lstStyle>
          <a:p>
            <a:fld id="{053F3E96-A05E-42D3-9162-CB26EFBEECE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74369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1894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3226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28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80AC-7F6A-4B16-BC6C-4D571876B822}" type="datetime1">
              <a:rPr lang="tr-TR" smtClean="0"/>
              <a:t>23.01.2018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4711-279A-499D-950D-C744FD25156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828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812A-594A-4CA4-90AA-ED265C4043C5}" type="datetime1">
              <a:rPr lang="tr-TR" smtClean="0"/>
              <a:t>23.01.2018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4711-279A-499D-950D-C744FD25156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76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A385-A2E0-4CA6-A6C8-33DD9AED1DC3}" type="datetime1">
              <a:rPr lang="tr-TR" smtClean="0"/>
              <a:t>23.01.2018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4711-279A-499D-950D-C744FD25156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27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0622-4D14-40F0-9168-E11F66D93E3C}" type="datetime1">
              <a:rPr lang="tr-TR" smtClean="0"/>
              <a:t>23.01.2018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4711-279A-499D-950D-C744FD25156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455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A2FD-88DA-4F14-937C-92B07D582F3E}" type="datetime1">
              <a:rPr lang="tr-TR" smtClean="0"/>
              <a:t>23.01.2018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4711-279A-499D-950D-C744FD25156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95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D858-126C-4084-B6F7-1A70865FCE87}" type="datetime1">
              <a:rPr lang="tr-TR" smtClean="0"/>
              <a:t>23.01.2018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4711-279A-499D-950D-C744FD25156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655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A1AD-1F3B-4963-98B9-47D74E0F6EF5}" type="datetime1">
              <a:rPr lang="tr-TR" smtClean="0"/>
              <a:t>23.01.2018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4711-279A-499D-950D-C744FD25156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912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A4C3-8ADD-4E72-9616-5E074E9921CC}" type="datetime1">
              <a:rPr lang="tr-TR" smtClean="0"/>
              <a:t>23.01.2018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4711-279A-499D-950D-C744FD25156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59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775A-A5D3-4490-BCFB-171A588ABA24}" type="datetime1">
              <a:rPr lang="tr-TR" smtClean="0"/>
              <a:t>23.01.2018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4711-279A-499D-950D-C744FD25156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576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DDD5-1BEE-4FF4-A384-FDB620C063DB}" type="datetime1">
              <a:rPr lang="tr-TR" smtClean="0"/>
              <a:t>23.01.2018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4711-279A-499D-950D-C744FD25156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612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CA1A-C1F9-4C92-8558-393C8885F5F1}" type="datetime1">
              <a:rPr lang="tr-TR" smtClean="0"/>
              <a:t>23.01.2018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4711-279A-499D-950D-C744FD25156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12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24FDE-3806-46BE-92DF-9BD198AA1AD4}" type="datetime1">
              <a:rPr lang="tr-TR" smtClean="0"/>
              <a:t>23.01.2018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4711-279A-499D-950D-C744FD25156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20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53752" y="80628"/>
            <a:ext cx="9036496" cy="66967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tr-TR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T.C</a:t>
            </a: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BAŞBAKANLIK</a:t>
            </a:r>
          </a:p>
          <a:p>
            <a:pPr algn="ctr"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VAKIFLAR GENEL MÜDÜRLÜĞÜ</a:t>
            </a:r>
          </a:p>
          <a:p>
            <a:pPr algn="ctr"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GAZİANTEP VAKIFLAR BÖLGE MÜDÜRLÜĞÜ</a:t>
            </a:r>
          </a:p>
          <a:p>
            <a:pPr algn="ctr">
              <a:buNone/>
            </a:pPr>
            <a:endParaRPr lang="tr-TR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tr-TR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YILI I. DÖNEM </a:t>
            </a:r>
          </a:p>
          <a:p>
            <a:pPr algn="ctr"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 KOORDİNASYON KURULU TOPLANTISI</a:t>
            </a:r>
          </a:p>
          <a:p>
            <a:pPr algn="ctr">
              <a:buNone/>
            </a:pPr>
            <a:endParaRPr lang="tr-TR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tr-T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tr-TR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tr-TR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tr-TR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tr-TR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tr-TR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Ekim 2017</a:t>
            </a:r>
            <a:endParaRPr lang="tr-TR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098899"/>
              </p:ext>
            </p:extLst>
          </p:nvPr>
        </p:nvGraphicFramePr>
        <p:xfrm>
          <a:off x="107504" y="492796"/>
          <a:ext cx="8928992" cy="624857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9127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2089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r>
                        <a:rPr lang="tr-TR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PROJE SAYISI : 9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767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 PROJE </a:t>
                      </a:r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TUTARI : 18.674.923,64  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767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ÖNCEKİ YILLAR HARCAMASI : </a:t>
                      </a:r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1.095.525,16 TL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767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YILI </a:t>
                      </a:r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ÖDENEĞİ : 12.567.571,33 TL</a:t>
                      </a:r>
                      <a:endParaRPr lang="tr-TR" sz="20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767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 SONU YAPILAN HARCAMA : 2.512.216,42 TL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85767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PARASAL GERÇEKLEŞTİRME : %39, 22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3379858" y="-20366"/>
            <a:ext cx="5764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GAZANTEP VAKIFLAR BÖLGE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MÜDÜRLÜĞÜ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275857" y="70323"/>
            <a:ext cx="5868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GAZANTEP VAKIFLAR BÖLGE MÜDÜRLÜĞÜ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516128" y="3559694"/>
            <a:ext cx="3672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Kör İmam Camii</a:t>
            </a:r>
            <a:b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000" b="1" dirty="0">
              <a:solidFill>
                <a:srgbClr val="0000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435538"/>
              </p:ext>
            </p:extLst>
          </p:nvPr>
        </p:nvGraphicFramePr>
        <p:xfrm>
          <a:off x="492646" y="3972860"/>
          <a:ext cx="4176463" cy="27685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6089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Tutarı: 660.594,28 TL</a:t>
                      </a:r>
                      <a:endParaRPr lang="tr-T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53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Önceki Yıllar Harcaması: -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0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Yılı Ödeneği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660.594,28 TL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3755">
                <a:tc gridSpan="2">
                  <a:txBody>
                    <a:bodyPr/>
                    <a:lstStyle/>
                    <a:p>
                      <a:pPr algn="just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Hakkın Kısa Öz Bilgi: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Onarımı tamamlanarak ibadete açılmıştır.</a:t>
                      </a:r>
                      <a:endParaRPr lang="tr-TR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930876"/>
              </p:ext>
            </p:extLst>
          </p:nvPr>
        </p:nvGraphicFramePr>
        <p:xfrm>
          <a:off x="4751365" y="4164542"/>
          <a:ext cx="4176463" cy="23691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68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4267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Tutarı: 1.544.251,82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TL</a:t>
                      </a:r>
                      <a:endParaRPr lang="tr-T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2164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Önceki Yıllar Harcaması : -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267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Yılı Ödeneği: </a:t>
                      </a:r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617.700,73 TL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504">
                <a:tc gridSpan="2">
                  <a:txBody>
                    <a:bodyPr/>
                    <a:lstStyle/>
                    <a:p>
                      <a:pPr algn="just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Hakkın Kısa Öz Bilgi:</a:t>
                      </a:r>
                    </a:p>
                    <a:p>
                      <a:pPr algn="just"/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Onarımı Tamamlanmıştır.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Metin kutusu 11"/>
          <p:cNvSpPr txBox="1"/>
          <p:nvPr/>
        </p:nvSpPr>
        <p:spPr>
          <a:xfrm>
            <a:off x="4785972" y="3559694"/>
            <a:ext cx="3672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Murtaza Camii</a:t>
            </a:r>
            <a:b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000" b="1" dirty="0">
              <a:solidFill>
                <a:srgbClr val="0000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22" y="418004"/>
            <a:ext cx="4103105" cy="307732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3" y="458193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7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4920213" y="3429000"/>
            <a:ext cx="3672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Şeyh </a:t>
            </a:r>
            <a:r>
              <a:rPr lang="tr-TR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Suveydan</a:t>
            </a:r>
            <a: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(Hacı Özbek) Camii</a:t>
            </a:r>
            <a:b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000" b="1" dirty="0">
              <a:solidFill>
                <a:srgbClr val="0000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893429"/>
              </p:ext>
            </p:extLst>
          </p:nvPr>
        </p:nvGraphicFramePr>
        <p:xfrm>
          <a:off x="4860032" y="4291354"/>
          <a:ext cx="4176463" cy="24637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6089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Tutarı: 1.640.709,59 TL</a:t>
                      </a:r>
                      <a:endParaRPr lang="tr-T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53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Önceki Yıllar Harcaması: -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0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Yılı Ödeneği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656.283,84 TL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0438">
                <a:tc gridSpan="2">
                  <a:txBody>
                    <a:bodyPr/>
                    <a:lstStyle/>
                    <a:p>
                      <a:pPr algn="just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Hakkın Kısa Öz Bilgi: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Onarımı Tamamlanmıştır.</a:t>
                      </a:r>
                      <a:endParaRPr lang="tr-TR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ikdörtgen 8"/>
          <p:cNvSpPr/>
          <p:nvPr/>
        </p:nvSpPr>
        <p:spPr>
          <a:xfrm>
            <a:off x="3275857" y="70323"/>
            <a:ext cx="5868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GAZANTEP VAKIFLAR BÖLGE MÜDÜRLÜĞÜ</a:t>
            </a: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86986"/>
              </p:ext>
            </p:extLst>
          </p:nvPr>
        </p:nvGraphicFramePr>
        <p:xfrm>
          <a:off x="222000" y="4354163"/>
          <a:ext cx="4176463" cy="24080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68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4267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Tutarı: 3.583.141,05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TL</a:t>
                      </a:r>
                      <a:endParaRPr lang="tr-T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2164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Önceki Yıllar Harcaması : 849.971,28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TL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267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Yılı Ödeneği: </a:t>
                      </a:r>
                      <a:r>
                        <a:rPr lang="tr-TR" sz="19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2.149.884,63 TL</a:t>
                      </a:r>
                      <a:endParaRPr lang="tr-TR" sz="1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504">
                <a:tc gridSpan="2">
                  <a:txBody>
                    <a:bodyPr/>
                    <a:lstStyle/>
                    <a:p>
                      <a:pPr algn="just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Hakkın Kısa Öz Bilgi:</a:t>
                      </a:r>
                    </a:p>
                    <a:p>
                      <a:pPr algn="just"/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Onarımı Devam Etmektedir.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Metin kutusu 10"/>
          <p:cNvSpPr txBox="1"/>
          <p:nvPr/>
        </p:nvSpPr>
        <p:spPr>
          <a:xfrm>
            <a:off x="474028" y="3439004"/>
            <a:ext cx="3672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Canpolat Paşa Külliyesindeki Tekke Camii ve Türbesi</a:t>
            </a:r>
            <a:b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000" b="1" dirty="0">
              <a:solidFill>
                <a:srgbClr val="0000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8" y="836712"/>
            <a:ext cx="4443986" cy="249974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09" y="836712"/>
            <a:ext cx="4443986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0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4920213" y="3429000"/>
            <a:ext cx="3672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Çekmeceli Camii</a:t>
            </a:r>
            <a:b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000" b="1" dirty="0">
              <a:solidFill>
                <a:srgbClr val="0000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609355"/>
              </p:ext>
            </p:extLst>
          </p:nvPr>
        </p:nvGraphicFramePr>
        <p:xfrm>
          <a:off x="4806453" y="3933056"/>
          <a:ext cx="4176463" cy="27685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6089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Tutarı: 3.500.000,00 TL</a:t>
                      </a:r>
                      <a:endParaRPr lang="tr-T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53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Önceki Yıllar Harcaması: -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0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Yılı Ödeneği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tr-TR" sz="19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1.750.000,00 TL</a:t>
                      </a:r>
                      <a:endParaRPr lang="tr-TR" sz="1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0438">
                <a:tc gridSpan="2">
                  <a:txBody>
                    <a:bodyPr/>
                    <a:lstStyle/>
                    <a:p>
                      <a:pPr algn="just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Hakkın Kısa Öz Bilgi: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Onarımı Devam Etmektedir.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ikdörtgen 8"/>
          <p:cNvSpPr/>
          <p:nvPr/>
        </p:nvSpPr>
        <p:spPr>
          <a:xfrm>
            <a:off x="3275857" y="70323"/>
            <a:ext cx="5868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GAZANTEP VAKIFLAR BÖLGE MÜDÜRLÜĞÜ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53" y="531777"/>
            <a:ext cx="3899925" cy="2924944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251520" y="3356992"/>
            <a:ext cx="3672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Havra</a:t>
            </a:r>
            <a:b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000" b="1" dirty="0">
              <a:solidFill>
                <a:srgbClr val="0000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696701"/>
              </p:ext>
            </p:extLst>
          </p:nvPr>
        </p:nvGraphicFramePr>
        <p:xfrm>
          <a:off x="251520" y="3933056"/>
          <a:ext cx="4176463" cy="27685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6089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Tutarı: 3.500.000,00 TL</a:t>
                      </a:r>
                      <a:endParaRPr lang="tr-T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53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Önceki Yıllar Harcaması: -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0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Yılı Ödeneği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tr-TR" sz="19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1.500.000,00 TL</a:t>
                      </a:r>
                      <a:endParaRPr lang="tr-TR" sz="1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4153">
                <a:tc gridSpan="2">
                  <a:txBody>
                    <a:bodyPr/>
                    <a:lstStyle/>
                    <a:p>
                      <a:pPr algn="just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Hakkın Kısa Öz Bilgi: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Yaklaşık Maliyet Çalışmaları Devam Etmektedir.</a:t>
                      </a:r>
                      <a:endParaRPr lang="tr-TR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7607"/>
            <a:ext cx="4320480" cy="28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1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4920213" y="3429000"/>
            <a:ext cx="3672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Geleneksel ev </a:t>
            </a:r>
            <a:b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000" b="1" dirty="0">
              <a:solidFill>
                <a:srgbClr val="0000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904800"/>
              </p:ext>
            </p:extLst>
          </p:nvPr>
        </p:nvGraphicFramePr>
        <p:xfrm>
          <a:off x="4806453" y="3933056"/>
          <a:ext cx="4176463" cy="27685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6089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</a:t>
                      </a:r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Tutarı: 2.257.236,16 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</a:t>
                      </a:r>
                      <a:endParaRPr lang="tr-T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53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Önceki Yıllar Harcaması: -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0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Yılı Ödeneği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tr-TR" sz="19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1.500.000,00 TL</a:t>
                      </a:r>
                      <a:endParaRPr lang="tr-TR" sz="1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0438">
                <a:tc gridSpan="2">
                  <a:txBody>
                    <a:bodyPr/>
                    <a:lstStyle/>
                    <a:p>
                      <a:pPr algn="just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Hakkın Kısa Öz Bilgi: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Onarımı Devam Etmektedir.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ikdörtgen 8"/>
          <p:cNvSpPr/>
          <p:nvPr/>
        </p:nvSpPr>
        <p:spPr>
          <a:xfrm>
            <a:off x="3275857" y="70323"/>
            <a:ext cx="5868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GAZANTEP VAKIFLAR BÖLGE MÜDÜRLÜĞÜ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51520" y="3356992"/>
            <a:ext cx="3672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Toğlu</a:t>
            </a:r>
            <a: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Hamamı</a:t>
            </a:r>
            <a:b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000" b="1" dirty="0">
              <a:solidFill>
                <a:srgbClr val="0000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162850"/>
              </p:ext>
            </p:extLst>
          </p:nvPr>
        </p:nvGraphicFramePr>
        <p:xfrm>
          <a:off x="251520" y="3933056"/>
          <a:ext cx="4176463" cy="25220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6089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Tutarı: </a:t>
                      </a:r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488.990,74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TL</a:t>
                      </a:r>
                      <a:endParaRPr lang="tr-T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53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Önceki Yıllar Harcaması: -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0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Yılı Ödeneği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488.990,74 TL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4153">
                <a:tc gridSpan="2">
                  <a:txBody>
                    <a:bodyPr/>
                    <a:lstStyle/>
                    <a:p>
                      <a:pPr algn="just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Hakkın Kısa Öz Bilgi: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Onarımı Devam Etmektedir.</a:t>
                      </a:r>
                    </a:p>
                    <a:p>
                      <a:pPr algn="just"/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6" y="522647"/>
            <a:ext cx="4398764" cy="247430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13" y="484966"/>
            <a:ext cx="3845702" cy="28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5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76704"/>
              </p:ext>
            </p:extLst>
          </p:nvPr>
        </p:nvGraphicFramePr>
        <p:xfrm>
          <a:off x="215516" y="4344159"/>
          <a:ext cx="8676964" cy="24604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2442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4267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Tutarı: 1.500.000,00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TL</a:t>
                      </a:r>
                      <a:endParaRPr lang="tr-T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2164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Önceki Yıllar Harcaması : -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267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Yılı Ödeneği: </a:t>
                      </a:r>
                      <a:r>
                        <a:rPr lang="tr-TR" sz="19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1.500.000,00 TL</a:t>
                      </a:r>
                      <a:endParaRPr lang="tr-TR" sz="1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504">
                <a:tc gridSpan="2"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Hakkın Kısa Öz Bilgi: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Projelerin Hazırlanmasının ardından Yaklaşık Maliyet Çalışmalarına Başlanılacaktır .</a:t>
                      </a:r>
                      <a:endParaRPr lang="tr-TR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467544" y="342900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Kemaliye Okulu ve Mehmet Paşa Camii</a:t>
            </a:r>
            <a:b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000" b="1" dirty="0">
              <a:solidFill>
                <a:srgbClr val="0000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20213" y="3429000"/>
            <a:ext cx="3672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000" b="1" dirty="0">
              <a:solidFill>
                <a:srgbClr val="0000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275857" y="70323"/>
            <a:ext cx="5868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GAZANTEP VAKIFLAR BÖLGE MÜDÜRLÜĞÜ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13" y="767328"/>
            <a:ext cx="3779912" cy="283493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6" y="548680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48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29782"/>
              </p:ext>
            </p:extLst>
          </p:nvPr>
        </p:nvGraphicFramePr>
        <p:xfrm>
          <a:off x="215516" y="4344159"/>
          <a:ext cx="4176463" cy="24604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68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4267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Tutarı: 69.000,00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TL</a:t>
                      </a:r>
                      <a:endParaRPr lang="tr-T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2164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Önceki Yıllar Harcaması:40.836,99</a:t>
                      </a:r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TL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267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Yılı Ödeneği: -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504">
                <a:tc gridSpan="2">
                  <a:txBody>
                    <a:bodyPr/>
                    <a:lstStyle/>
                    <a:p>
                      <a:pPr algn="just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Hakkın Kısa Öz Bilgi:</a:t>
                      </a:r>
                    </a:p>
                    <a:p>
                      <a:pPr algn="l"/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Hazırlama İşi Devam Etmektedir.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539552" y="3249399"/>
            <a:ext cx="3672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Çekmeceli Camii Röleve, Restitüsyon ve Restorasyon Projeleri Çizimi</a:t>
            </a:r>
            <a:b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000" b="1" dirty="0">
              <a:solidFill>
                <a:srgbClr val="0000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20213" y="3293693"/>
            <a:ext cx="3672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Kemaliye Okulu ve Mehmet </a:t>
            </a:r>
            <a:r>
              <a:rPr lang="tr-TR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Paşa Camii Röleve, Restitüsyon ve Restorasyon Projeleri Çizimi</a:t>
            </a:r>
            <a:endParaRPr lang="tr-TR" sz="2000" b="1" dirty="0">
              <a:solidFill>
                <a:srgbClr val="0000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955373"/>
              </p:ext>
            </p:extLst>
          </p:nvPr>
        </p:nvGraphicFramePr>
        <p:xfrm>
          <a:off x="4860032" y="4365103"/>
          <a:ext cx="4176463" cy="27685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8012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Tutarı: 119.000,00 TL</a:t>
                      </a:r>
                      <a:endParaRPr lang="tr-T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53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Önceki Yıllar Harcaması: -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0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Yılı Ödeneği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r-T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36161">
                <a:tc gridSpan="2">
                  <a:txBody>
                    <a:bodyPr/>
                    <a:lstStyle/>
                    <a:p>
                      <a:pPr algn="just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Hakkın Kısa Öz Bilgi:</a:t>
                      </a:r>
                    </a:p>
                    <a:p>
                      <a:pPr algn="l"/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 Hazırlama İşi Devam Etmektedir.</a:t>
                      </a:r>
                      <a:endParaRPr lang="tr-TR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tr-T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ikdörtgen 8"/>
          <p:cNvSpPr/>
          <p:nvPr/>
        </p:nvSpPr>
        <p:spPr>
          <a:xfrm>
            <a:off x="3275857" y="70323"/>
            <a:ext cx="5868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GAZANTEP VAKIFLAR BÖLGE MÜDÜRLÜĞÜ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2" y="397444"/>
            <a:ext cx="3899925" cy="292494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13" y="397444"/>
            <a:ext cx="3899926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1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064896" cy="3312368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ARZ EDERİM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987824" y="70323"/>
            <a:ext cx="6156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GAZANTEP VAKIFLAR BÖLGE MÜDÜRLÜĞÜ</a:t>
            </a: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384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11825</TotalTime>
  <Words>440</Words>
  <Application>Microsoft Office PowerPoint</Application>
  <PresentationFormat>Ekran Gösterisi (4:3)</PresentationFormat>
  <Paragraphs>99</Paragraphs>
  <Slides>9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ARZ EDERİM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ISPARTA VALİLİĞİ</dc:title>
  <dc:creator>Gökhan Yıldız</dc:creator>
  <cp:lastModifiedBy>Sevcan MURAT</cp:lastModifiedBy>
  <cp:revision>1586</cp:revision>
  <cp:lastPrinted>2016-07-15T13:36:47Z</cp:lastPrinted>
  <dcterms:created xsi:type="dcterms:W3CDTF">2013-10-08T05:43:00Z</dcterms:created>
  <dcterms:modified xsi:type="dcterms:W3CDTF">2018-01-23T08:26:33Z</dcterms:modified>
</cp:coreProperties>
</file>